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-1" y="1071546"/>
          <a:ext cx="9144002" cy="5774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49"/>
                <a:gridCol w="2339511"/>
                <a:gridCol w="1271694"/>
                <a:gridCol w="1443441"/>
                <a:gridCol w="373265"/>
                <a:gridCol w="1039822"/>
                <a:gridCol w="897997"/>
                <a:gridCol w="597191"/>
                <a:gridCol w="735032"/>
              </a:tblGrid>
              <a:tr h="64234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psovod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plemeno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Kat.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chyby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Odm</a:t>
                      </a:r>
                      <a:r>
                        <a:rPr lang="cs-CZ" dirty="0" smtClean="0"/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čas</a:t>
                      </a:r>
                      <a:endParaRPr lang="cs-CZ" dirty="0"/>
                    </a:p>
                  </a:txBody>
                  <a:tcPr/>
                </a:tc>
              </a:tr>
              <a:tr h="917638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Holubová Kristýna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Lukrecia</a:t>
                      </a:r>
                      <a:r>
                        <a:rPr lang="cs-CZ" dirty="0" smtClean="0"/>
                        <a:t> Girl </a:t>
                      </a:r>
                      <a:r>
                        <a:rPr lang="cs-CZ" dirty="0" err="1" smtClean="0"/>
                        <a:t>Charnett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Bischon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frisé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Lucky </a:t>
                      </a:r>
                      <a:r>
                        <a:rPr lang="cs-CZ" dirty="0" err="1" smtClean="0"/>
                        <a:t>dogs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99,41</a:t>
                      </a:r>
                      <a:endParaRPr lang="cs-CZ" dirty="0"/>
                    </a:p>
                  </a:txBody>
                  <a:tcPr/>
                </a:tc>
              </a:tr>
              <a:tr h="642346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Bučková</a:t>
                      </a:r>
                      <a:r>
                        <a:rPr lang="cs-CZ" b="1" baseline="0" dirty="0" smtClean="0"/>
                        <a:t> Ludmila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Patterdale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terier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Lucky </a:t>
                      </a:r>
                      <a:r>
                        <a:rPr lang="cs-CZ" dirty="0" err="1" smtClean="0"/>
                        <a:t>dogs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26,17</a:t>
                      </a:r>
                      <a:endParaRPr lang="cs-CZ" dirty="0"/>
                    </a:p>
                  </a:txBody>
                  <a:tcPr/>
                </a:tc>
              </a:tr>
              <a:tr h="11929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1.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Vargová</a:t>
                      </a:r>
                      <a:r>
                        <a:rPr lang="cs-CZ" b="1" baseline="0" dirty="0" smtClean="0"/>
                        <a:t> Veronika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Eastern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Sky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Near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Future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KK Hodonín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34,92</a:t>
                      </a:r>
                      <a:endParaRPr lang="cs-CZ" dirty="0"/>
                    </a:p>
                  </a:txBody>
                  <a:tcPr/>
                </a:tc>
              </a:tr>
              <a:tr h="1192929">
                <a:tc>
                  <a:txBody>
                    <a:bodyPr/>
                    <a:lstStyle/>
                    <a:p>
                      <a:r>
                        <a:rPr lang="cs-CZ" b="1" dirty="0" smtClean="0"/>
                        <a:t>2.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Jankových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Jessica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Eternal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Flame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Near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Future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BOC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KK Hodonín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39,37</a:t>
                      </a:r>
                      <a:endParaRPr lang="cs-CZ" dirty="0"/>
                    </a:p>
                  </a:txBody>
                  <a:tcPr/>
                </a:tc>
              </a:tr>
              <a:tr h="367055">
                <a:tc>
                  <a:txBody>
                    <a:bodyPr/>
                    <a:lstStyle/>
                    <a:p>
                      <a:r>
                        <a:rPr lang="cs-CZ" b="1" dirty="0" smtClean="0"/>
                        <a:t>3.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Baldrichová</a:t>
                      </a:r>
                      <a:r>
                        <a:rPr lang="cs-CZ" b="1" baseline="0" dirty="0" smtClean="0"/>
                        <a:t> Veronika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Ben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mixbreed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OSA Jahoda Kladno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76,98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PresentationFormat>Předvádění na obrazovce (4:3)</PresentationFormat>
  <Paragraphs>52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Marta</dc:creator>
  <cp:lastModifiedBy>Marta</cp:lastModifiedBy>
  <cp:revision>1</cp:revision>
  <dcterms:created xsi:type="dcterms:W3CDTF">2012-04-28T15:50:06Z</dcterms:created>
  <dcterms:modified xsi:type="dcterms:W3CDTF">2012-04-28T15:58:26Z</dcterms:modified>
</cp:coreProperties>
</file>