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1357298"/>
          <a:ext cx="8858280" cy="309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861234"/>
                <a:gridCol w="1084697"/>
                <a:gridCol w="1084697"/>
                <a:gridCol w="542348"/>
                <a:gridCol w="1356378"/>
                <a:gridCol w="873278"/>
                <a:gridCol w="662851"/>
                <a:gridCol w="964169"/>
              </a:tblGrid>
              <a:tr h="55078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psovod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plemeno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Kat.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chyby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</a:t>
                      </a:r>
                      <a:endParaRPr lang="cs-CZ" dirty="0"/>
                    </a:p>
                  </a:txBody>
                  <a:tcPr/>
                </a:tc>
              </a:tr>
              <a:tr h="62615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1.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Veislíková</a:t>
                      </a:r>
                      <a:r>
                        <a:rPr lang="cs-CZ" b="1" baseline="0" dirty="0" smtClean="0"/>
                        <a:t> Kristýna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Jerry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Malý</a:t>
                      </a:r>
                      <a:r>
                        <a:rPr lang="cs-CZ" baseline="0" dirty="0" smtClean="0"/>
                        <a:t> pinč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Lucky </a:t>
                      </a:r>
                      <a:r>
                        <a:rPr lang="cs-CZ" dirty="0" err="1" smtClean="0"/>
                        <a:t>dogs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35,83</a:t>
                      </a:r>
                      <a:endParaRPr lang="cs-CZ" dirty="0"/>
                    </a:p>
                  </a:txBody>
                  <a:tcPr/>
                </a:tc>
              </a:tr>
              <a:tr h="62615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Vacenovská</a:t>
                      </a:r>
                      <a:r>
                        <a:rPr lang="cs-CZ" b="1" dirty="0" smtClean="0"/>
                        <a:t> Eva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Sindy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mixbreed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Lucky </a:t>
                      </a:r>
                      <a:r>
                        <a:rPr lang="cs-CZ" dirty="0" err="1" smtClean="0"/>
                        <a:t>dogs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52,85</a:t>
                      </a:r>
                      <a:endParaRPr lang="cs-CZ" dirty="0"/>
                    </a:p>
                  </a:txBody>
                  <a:tcPr/>
                </a:tc>
              </a:tr>
              <a:tr h="62615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3.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Říha</a:t>
                      </a:r>
                      <a:r>
                        <a:rPr lang="cs-CZ" b="1" baseline="0" dirty="0" smtClean="0"/>
                        <a:t> Radek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Vasco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</a:t>
                      </a:r>
                      <a:r>
                        <a:rPr lang="cs-CZ" baseline="0" dirty="0" smtClean="0"/>
                        <a:t> teriér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Lucky </a:t>
                      </a:r>
                      <a:r>
                        <a:rPr lang="cs-CZ" dirty="0" err="1" smtClean="0"/>
                        <a:t>dogs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93,13</a:t>
                      </a:r>
                      <a:endParaRPr lang="cs-CZ" dirty="0"/>
                    </a:p>
                  </a:txBody>
                  <a:tcPr/>
                </a:tc>
              </a:tr>
              <a:tr h="55078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PresentationFormat>Předvádění na obrazovce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Marta</dc:creator>
  <cp:lastModifiedBy>Marta</cp:lastModifiedBy>
  <cp:revision>1</cp:revision>
  <dcterms:created xsi:type="dcterms:W3CDTF">2012-04-28T15:45:08Z</dcterms:created>
  <dcterms:modified xsi:type="dcterms:W3CDTF">2012-04-28T15:48:23Z</dcterms:modified>
</cp:coreProperties>
</file>