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1. Místo </a:t>
            </a:r>
            <a:r>
              <a:rPr lang="cs-CZ" sz="3200" dirty="0" err="1" smtClean="0">
                <a:solidFill>
                  <a:srgbClr val="FF0000"/>
                </a:solidFill>
              </a:rPr>
              <a:t>Lajmarová</a:t>
            </a:r>
            <a:r>
              <a:rPr lang="cs-CZ" sz="3200" dirty="0" smtClean="0">
                <a:solidFill>
                  <a:srgbClr val="FF0000"/>
                </a:solidFill>
              </a:rPr>
              <a:t> Denisa &amp; „</a:t>
            </a:r>
            <a:r>
              <a:rPr lang="cs-CZ" sz="3200" dirty="0" err="1" smtClean="0">
                <a:solidFill>
                  <a:srgbClr val="FF0000"/>
                </a:solidFill>
              </a:rPr>
              <a:t>Smajlík</a:t>
            </a:r>
            <a:r>
              <a:rPr lang="cs-CZ" sz="3200" dirty="0" smtClean="0">
                <a:solidFill>
                  <a:srgbClr val="FF0000"/>
                </a:solidFill>
              </a:rPr>
              <a:t>“</a:t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3200" dirty="0" smtClean="0">
                <a:solidFill>
                  <a:srgbClr val="FF0000"/>
                </a:solidFill>
              </a:rPr>
              <a:t>2. Místo Haluzová Soňa &amp; </a:t>
            </a:r>
            <a:r>
              <a:rPr lang="cs-CZ" sz="3200" dirty="0" err="1" smtClean="0">
                <a:solidFill>
                  <a:srgbClr val="FF0000"/>
                </a:solidFill>
              </a:rPr>
              <a:t>Darinka</a:t>
            </a:r>
            <a:r>
              <a:rPr lang="cs-CZ" sz="3200" dirty="0" smtClean="0">
                <a:solidFill>
                  <a:srgbClr val="FF0000"/>
                </a:solidFill>
              </a:rPr>
              <a:t/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3200" dirty="0" smtClean="0">
                <a:solidFill>
                  <a:srgbClr val="FF0000"/>
                </a:solidFill>
              </a:rPr>
              <a:t>3.místo Němcová Marta &amp; </a:t>
            </a:r>
            <a:r>
              <a:rPr lang="cs-CZ" sz="3200" dirty="0" err="1" smtClean="0">
                <a:solidFill>
                  <a:srgbClr val="FF0000"/>
                </a:solidFill>
              </a:rPr>
              <a:t>Artík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2400" dirty="0" smtClean="0"/>
              <a:t>4.místo Šandová</a:t>
            </a:r>
            <a:br>
              <a:rPr lang="cs-CZ" sz="2400" dirty="0" smtClean="0"/>
            </a:br>
            <a:r>
              <a:rPr lang="cs-CZ" sz="2400" dirty="0" smtClean="0"/>
              <a:t>5. -6. místo </a:t>
            </a:r>
            <a:r>
              <a:rPr lang="cs-CZ" sz="2400" dirty="0" err="1" smtClean="0"/>
              <a:t>Veislíková</a:t>
            </a:r>
            <a:r>
              <a:rPr lang="cs-CZ" sz="2400" dirty="0" smtClean="0"/>
              <a:t> , Sochor</a:t>
            </a:r>
            <a:br>
              <a:rPr lang="cs-CZ" sz="2400" dirty="0" smtClean="0"/>
            </a:br>
            <a:r>
              <a:rPr lang="cs-CZ" sz="2400" dirty="0" smtClean="0"/>
              <a:t>7.-8. místo Tomanová, Juřenová</a:t>
            </a:r>
            <a:r>
              <a:rPr lang="cs-CZ" sz="3200" dirty="0" smtClean="0"/>
              <a:t> </a:t>
            </a:r>
            <a:br>
              <a:rPr lang="cs-CZ" sz="3200" dirty="0" smtClean="0"/>
            </a:br>
            <a:r>
              <a:rPr lang="cs-CZ" sz="2400" dirty="0" smtClean="0"/>
              <a:t>9. – 12. místo </a:t>
            </a:r>
            <a:r>
              <a:rPr lang="cs-CZ" sz="2400" dirty="0" err="1" smtClean="0"/>
              <a:t>Bartóková</a:t>
            </a:r>
            <a:r>
              <a:rPr lang="cs-CZ" sz="2400" dirty="0" smtClean="0"/>
              <a:t>, </a:t>
            </a:r>
            <a:r>
              <a:rPr lang="cs-CZ" sz="2400" dirty="0" err="1" smtClean="0"/>
              <a:t>Rudigerová</a:t>
            </a:r>
            <a:r>
              <a:rPr lang="cs-CZ" sz="2400" dirty="0" smtClean="0"/>
              <a:t>, Dobrovolná, Šandová</a:t>
            </a:r>
            <a:br>
              <a:rPr lang="cs-CZ" sz="2400" dirty="0" smtClean="0"/>
            </a:br>
            <a:r>
              <a:rPr lang="cs-CZ" sz="2400" dirty="0" smtClean="0"/>
              <a:t>13.-16. místo Kouřilová, Dostálová, Němcová, Prokop</a:t>
            </a:r>
            <a:br>
              <a:rPr lang="cs-CZ" sz="2400" dirty="0" smtClean="0"/>
            </a:br>
            <a:r>
              <a:rPr lang="cs-CZ" sz="2400" dirty="0" smtClean="0"/>
              <a:t>17.-24. místo Holíková, Kouřilová,</a:t>
            </a:r>
            <a:r>
              <a:rPr lang="cs-CZ" sz="2400" dirty="0" err="1" smtClean="0"/>
              <a:t>Vlašic</a:t>
            </a:r>
            <a:r>
              <a:rPr lang="cs-CZ" sz="2400" dirty="0" smtClean="0"/>
              <a:t>, </a:t>
            </a:r>
            <a:r>
              <a:rPr lang="cs-CZ" sz="2400" dirty="0" err="1" smtClean="0"/>
              <a:t>Peková</a:t>
            </a:r>
            <a:r>
              <a:rPr lang="cs-CZ" sz="2400" dirty="0" smtClean="0"/>
              <a:t>,</a:t>
            </a:r>
            <a:r>
              <a:rPr lang="cs-CZ" sz="2400" dirty="0" smtClean="0"/>
              <a:t>Krušinová</a:t>
            </a:r>
            <a:br>
              <a:rPr lang="cs-CZ" sz="2400" dirty="0" smtClean="0"/>
            </a:br>
            <a:r>
              <a:rPr lang="cs-CZ" sz="2400" dirty="0" err="1" smtClean="0"/>
              <a:t>Šůstalová</a:t>
            </a:r>
            <a:r>
              <a:rPr lang="cs-CZ" sz="2400" dirty="0" smtClean="0"/>
              <a:t>, </a:t>
            </a:r>
            <a:r>
              <a:rPr lang="cs-CZ" sz="2400" dirty="0" err="1" smtClean="0"/>
              <a:t>Klivanová</a:t>
            </a:r>
            <a:r>
              <a:rPr lang="cs-CZ" sz="2400" dirty="0" smtClean="0"/>
              <a:t>, Dvořáková</a:t>
            </a:r>
            <a:br>
              <a:rPr lang="cs-CZ" sz="2400" dirty="0" smtClean="0"/>
            </a:br>
            <a:r>
              <a:rPr lang="cs-CZ" sz="2400" dirty="0" smtClean="0"/>
              <a:t>25. -32. místo – </a:t>
            </a:r>
            <a:r>
              <a:rPr lang="cs-CZ" sz="2400" dirty="0" err="1" smtClean="0"/>
              <a:t>Molcarová</a:t>
            </a:r>
            <a:r>
              <a:rPr lang="cs-CZ" sz="2400" dirty="0" smtClean="0"/>
              <a:t>, </a:t>
            </a:r>
            <a:r>
              <a:rPr lang="cs-CZ" sz="2400" dirty="0" err="1" smtClean="0"/>
              <a:t>Miškárová</a:t>
            </a:r>
            <a:r>
              <a:rPr lang="cs-CZ" sz="2400" dirty="0" smtClean="0"/>
              <a:t>, </a:t>
            </a:r>
            <a:r>
              <a:rPr lang="cs-CZ" sz="2400" dirty="0" err="1" smtClean="0"/>
              <a:t>Drblíková</a:t>
            </a:r>
            <a:r>
              <a:rPr lang="cs-CZ" sz="2400" dirty="0" smtClean="0"/>
              <a:t>, Sedláčková, </a:t>
            </a:r>
            <a:r>
              <a:rPr lang="cs-CZ" sz="2400" dirty="0" err="1" smtClean="0"/>
              <a:t>Trecha</a:t>
            </a:r>
            <a:r>
              <a:rPr lang="cs-CZ" sz="2400" dirty="0" smtClean="0"/>
              <a:t>, </a:t>
            </a:r>
            <a:r>
              <a:rPr lang="cs-CZ" sz="2400" dirty="0" err="1" smtClean="0"/>
              <a:t>Molcarová</a:t>
            </a:r>
            <a:r>
              <a:rPr lang="cs-CZ" sz="2400" dirty="0" smtClean="0"/>
              <a:t>, Krakovská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5852" y="5572140"/>
            <a:ext cx="6486548" cy="66660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PresentationFormat>Předvádění na obrazovce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1. Místo Lajmarová Denisa &amp; „Smajlík“ 2. Místo Haluzová Soňa &amp; Darinka 3.místo Němcová Marta &amp; Artík 4.místo Šandová 5. -6. místo Veislíková , Sochor 7.-8. místo Tomanová, Juřenová  9. – 12. místo Bartóková, Rudigerová, Dobrovolná, Šandová 13.-16. místo Kouřilová, Dostálová, Němcová, Prokop 17.-24. místo Holíková, Kouřilová,Vlašic, Peková,Krušinová Šůstalová, Klivanová, Dvořáková 25. -32. místo – Molcarová, Miškárová, Drblíková, Sedláčková, Trecha, Molcarová, Krakovská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Místo Lajmarová Denisa &amp; „Smajlík“ 2. Místo Haluzová Soňa &amp; Darinka 3.místo Němcová Marta &amp; Artík 4.místo Šandová 5. -6. místo Veislíková , Sochor 7.-8. místo Tomanová, Juřenová  9. – 12. místo Bartóková, Rudigerová, Dobrovolná, Šandová 13.-16. místo Kouřilová, Dostálová, Němcová, Prokop 17.-24. místo Holíková, Kouřilová,Vlašic, Peková,Krušinová Šůstalová, Klivanová, Dvořáková 25. -32. místo – Molcarová, Miškárová, Drblíková, Sedláčková, Trecha, Molcarová, Krakovská  </dc:title>
  <dc:creator>Marta</dc:creator>
  <cp:lastModifiedBy>Marta</cp:lastModifiedBy>
  <cp:revision>2</cp:revision>
  <dcterms:created xsi:type="dcterms:W3CDTF">2012-04-28T16:23:04Z</dcterms:created>
  <dcterms:modified xsi:type="dcterms:W3CDTF">2012-04-28T16:33:30Z</dcterms:modified>
</cp:coreProperties>
</file>