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786" y="785794"/>
            <a:ext cx="7529538" cy="4214842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rgbClr val="FF0000"/>
                </a:solidFill>
              </a:rPr>
              <a:t>1. Místo Bartoš Petr &amp; </a:t>
            </a:r>
            <a:r>
              <a:rPr lang="cs-CZ" sz="4000" dirty="0" err="1" smtClean="0">
                <a:solidFill>
                  <a:srgbClr val="FF0000"/>
                </a:solidFill>
              </a:rPr>
              <a:t>Dasty</a:t>
            </a:r>
            <a:r>
              <a:rPr lang="cs-CZ" sz="4000" dirty="0" smtClean="0">
                <a:solidFill>
                  <a:srgbClr val="FF0000"/>
                </a:solidFill>
              </a:rPr>
              <a:t/>
            </a:r>
            <a:br>
              <a:rPr lang="cs-CZ" sz="4000" dirty="0" smtClean="0">
                <a:solidFill>
                  <a:srgbClr val="FF0000"/>
                </a:solidFill>
              </a:rPr>
            </a:br>
            <a:r>
              <a:rPr lang="cs-CZ" sz="4000" dirty="0" smtClean="0">
                <a:solidFill>
                  <a:srgbClr val="FF0000"/>
                </a:solidFill>
              </a:rPr>
              <a:t>2. Místo Kočárová Kristýna &amp; </a:t>
            </a:r>
            <a:r>
              <a:rPr lang="cs-CZ" sz="4000" dirty="0" err="1" smtClean="0">
                <a:solidFill>
                  <a:srgbClr val="FF0000"/>
                </a:solidFill>
              </a:rPr>
              <a:t>Lakky</a:t>
            </a:r>
            <a:r>
              <a:rPr lang="cs-CZ" sz="4000" dirty="0" smtClean="0">
                <a:solidFill>
                  <a:srgbClr val="FF0000"/>
                </a:solidFill>
              </a:rPr>
              <a:t/>
            </a:r>
            <a:br>
              <a:rPr lang="cs-CZ" sz="4000" dirty="0" smtClean="0">
                <a:solidFill>
                  <a:srgbClr val="FF0000"/>
                </a:solidFill>
              </a:rPr>
            </a:br>
            <a:r>
              <a:rPr lang="cs-CZ" sz="4000" dirty="0" smtClean="0">
                <a:solidFill>
                  <a:srgbClr val="FF0000"/>
                </a:solidFill>
              </a:rPr>
              <a:t>3. místo Ullmannová Marie &amp; „</a:t>
            </a:r>
            <a:r>
              <a:rPr lang="cs-CZ" sz="4000" dirty="0" err="1" smtClean="0">
                <a:solidFill>
                  <a:srgbClr val="FF0000"/>
                </a:solidFill>
              </a:rPr>
              <a:t>Cherry</a:t>
            </a:r>
            <a:r>
              <a:rPr lang="cs-CZ" dirty="0" smtClean="0">
                <a:solidFill>
                  <a:srgbClr val="FF0000"/>
                </a:solidFill>
              </a:rPr>
              <a:t>“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100" dirty="0" smtClean="0"/>
              <a:t>4. místo – Prokop</a:t>
            </a:r>
            <a:br>
              <a:rPr lang="cs-CZ" sz="3100" dirty="0" smtClean="0"/>
            </a:br>
            <a:r>
              <a:rPr lang="cs-CZ" sz="3100" dirty="0" smtClean="0"/>
              <a:t>5.-6. místo – </a:t>
            </a:r>
            <a:r>
              <a:rPr lang="cs-CZ" sz="3100" dirty="0" err="1" smtClean="0"/>
              <a:t>Vacenovská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>Krejčířová</a:t>
            </a:r>
            <a:br>
              <a:rPr lang="cs-CZ" sz="3100" dirty="0" smtClean="0"/>
            </a:br>
            <a:r>
              <a:rPr lang="cs-CZ" sz="3100" dirty="0" smtClean="0"/>
              <a:t>7.-8. místo – </a:t>
            </a:r>
            <a:r>
              <a:rPr lang="cs-CZ" sz="3100" dirty="0" err="1" smtClean="0"/>
              <a:t>Mičulková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err="1" smtClean="0"/>
              <a:t>Kolomičenko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>9.-12. místo – </a:t>
            </a:r>
            <a:r>
              <a:rPr lang="cs-CZ" sz="3100" dirty="0" err="1" smtClean="0"/>
              <a:t>Švagerková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err="1" smtClean="0"/>
              <a:t>Molcarová</a:t>
            </a: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5852" y="5643578"/>
            <a:ext cx="6486548" cy="642942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PresentationFormat>Předvádění na obrazovce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1. Místo Bartoš Petr &amp; Dasty 2. Místo Kočárová Kristýna &amp; Lakky 3. místo Ullmannová Marie &amp; „Cherry“ 4. místo – Prokop 5.-6. místo – Vacenovská Krejčířová 7.-8. místo – Mičulková Kolomičenko 9.-12. místo – Švagerková Molcarová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Místo Bartoš Petr &amp; Dasty 2. Místo Kočárová Kristýna &amp; Lakky 3. místo Ullmannová Marie &amp; „Cherry“ 4. místo – Prokop 5.-6. místo – Vacenovská Krejčířová 7.-8. místo – Mičulková Kolomičenko 9.-12. místo – Švagerková Molcarová</dc:title>
  <dc:creator>Marta</dc:creator>
  <cp:lastModifiedBy>Marta</cp:lastModifiedBy>
  <cp:revision>2</cp:revision>
  <dcterms:created xsi:type="dcterms:W3CDTF">2012-04-28T16:13:24Z</dcterms:created>
  <dcterms:modified xsi:type="dcterms:W3CDTF">2012-04-28T16:19:25Z</dcterms:modified>
</cp:coreProperties>
</file>