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1. Místo Kristýna </a:t>
            </a:r>
            <a:r>
              <a:rPr lang="cs-CZ" sz="3200" dirty="0" err="1" smtClean="0">
                <a:solidFill>
                  <a:srgbClr val="FF0000"/>
                </a:solidFill>
              </a:rPr>
              <a:t>Veislíková</a:t>
            </a:r>
            <a:r>
              <a:rPr lang="cs-CZ" sz="3200" dirty="0" smtClean="0">
                <a:solidFill>
                  <a:srgbClr val="FF0000"/>
                </a:solidFill>
              </a:rPr>
              <a:t> &amp; </a:t>
            </a:r>
            <a:r>
              <a:rPr lang="cs-CZ" sz="3200" dirty="0" err="1" smtClean="0">
                <a:solidFill>
                  <a:srgbClr val="FF0000"/>
                </a:solidFill>
              </a:rPr>
              <a:t>Ben</a:t>
            </a:r>
            <a:r>
              <a:rPr lang="cs-CZ" sz="3200" dirty="0" smtClean="0">
                <a:solidFill>
                  <a:srgbClr val="FF0000"/>
                </a:solidFill>
              </a:rPr>
              <a:t/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3200" dirty="0" smtClean="0">
                <a:solidFill>
                  <a:srgbClr val="FF0000"/>
                </a:solidFill>
              </a:rPr>
              <a:t>2. Místo </a:t>
            </a:r>
            <a:r>
              <a:rPr lang="cs-CZ" sz="3200" dirty="0" err="1" smtClean="0">
                <a:solidFill>
                  <a:srgbClr val="FF0000"/>
                </a:solidFill>
              </a:rPr>
              <a:t>Miškovská</a:t>
            </a:r>
            <a:r>
              <a:rPr lang="cs-CZ" sz="3200" dirty="0" smtClean="0">
                <a:solidFill>
                  <a:srgbClr val="FF0000"/>
                </a:solidFill>
              </a:rPr>
              <a:t> Michaela &amp;</a:t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3200" dirty="0" smtClean="0">
                <a:solidFill>
                  <a:srgbClr val="FF0000"/>
                </a:solidFill>
              </a:rPr>
              <a:t>3. místo </a:t>
            </a:r>
            <a:r>
              <a:rPr lang="cs-CZ" sz="3200" dirty="0" err="1" smtClean="0">
                <a:solidFill>
                  <a:srgbClr val="FF0000"/>
                </a:solidFill>
              </a:rPr>
              <a:t>Suchovská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>
                <a:solidFill>
                  <a:srgbClr val="FF0000"/>
                </a:solidFill>
              </a:rPr>
              <a:t>Katarína</a:t>
            </a:r>
            <a:r>
              <a:rPr lang="cs-CZ" sz="3200" dirty="0" smtClean="0">
                <a:solidFill>
                  <a:srgbClr val="FF0000"/>
                </a:solidFill>
              </a:rPr>
              <a:t> &amp; „</a:t>
            </a:r>
            <a:r>
              <a:rPr lang="cs-CZ" sz="3200" dirty="0" err="1" smtClean="0">
                <a:solidFill>
                  <a:srgbClr val="FF0000"/>
                </a:solidFill>
              </a:rPr>
              <a:t>Crash</a:t>
            </a:r>
            <a:r>
              <a:rPr lang="cs-CZ" sz="3200" dirty="0" smtClean="0">
                <a:solidFill>
                  <a:srgbClr val="FF0000"/>
                </a:solidFill>
              </a:rPr>
              <a:t>“</a:t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2700" dirty="0" smtClean="0"/>
              <a:t>4. místo Křížová Jana</a:t>
            </a:r>
            <a:br>
              <a:rPr lang="cs-CZ" sz="2700" dirty="0" smtClean="0"/>
            </a:br>
            <a:r>
              <a:rPr lang="cs-CZ" sz="2700" dirty="0" smtClean="0"/>
              <a:t>5. – 6. místo </a:t>
            </a:r>
            <a:r>
              <a:rPr lang="cs-CZ" sz="2700" dirty="0" err="1" smtClean="0"/>
              <a:t>Veislíková</a:t>
            </a:r>
            <a:r>
              <a:rPr lang="cs-CZ" sz="2700" dirty="0" smtClean="0"/>
              <a:t> Kristýna</a:t>
            </a:r>
            <a:br>
              <a:rPr lang="cs-CZ" sz="2700" dirty="0" smtClean="0"/>
            </a:br>
            <a:r>
              <a:rPr lang="cs-CZ" sz="2700" dirty="0" err="1" smtClean="0"/>
              <a:t>Sojáková</a:t>
            </a:r>
            <a:r>
              <a:rPr lang="cs-CZ" sz="2700" dirty="0" smtClean="0"/>
              <a:t> Alice</a:t>
            </a:r>
            <a:br>
              <a:rPr lang="cs-CZ" sz="2700" dirty="0" smtClean="0"/>
            </a:br>
            <a:r>
              <a:rPr lang="cs-CZ" sz="2700" dirty="0" smtClean="0"/>
              <a:t>7.-8. místo Veselá Renáta</a:t>
            </a:r>
            <a:br>
              <a:rPr lang="cs-CZ" sz="2700" dirty="0" smtClean="0"/>
            </a:br>
            <a:r>
              <a:rPr lang="cs-CZ" sz="2700" dirty="0" err="1" smtClean="0"/>
              <a:t>Kotásková</a:t>
            </a:r>
            <a:r>
              <a:rPr lang="cs-CZ" sz="2700" dirty="0" smtClean="0"/>
              <a:t> Anna</a:t>
            </a:r>
            <a:br>
              <a:rPr lang="cs-CZ" sz="2700" dirty="0" smtClean="0"/>
            </a:br>
            <a:r>
              <a:rPr lang="cs-CZ" sz="2700" dirty="0" smtClean="0"/>
              <a:t>9. – 12. místo </a:t>
            </a:r>
            <a:r>
              <a:rPr lang="cs-CZ" sz="2700" dirty="0" err="1" smtClean="0"/>
              <a:t>Pumprlová</a:t>
            </a:r>
            <a:r>
              <a:rPr lang="cs-CZ" sz="2700" dirty="0" smtClean="0"/>
              <a:t> Anna</a:t>
            </a:r>
            <a:br>
              <a:rPr lang="cs-CZ" sz="2700" dirty="0" smtClean="0"/>
            </a:br>
            <a:r>
              <a:rPr lang="cs-CZ" sz="2700" dirty="0" smtClean="0"/>
              <a:t>Homolková Eva</a:t>
            </a:r>
            <a:br>
              <a:rPr lang="cs-CZ" sz="2700" dirty="0" smtClean="0"/>
            </a:br>
            <a:r>
              <a:rPr lang="cs-CZ" sz="2700" dirty="0" smtClean="0"/>
              <a:t>Vargová Veronika</a:t>
            </a:r>
            <a:br>
              <a:rPr lang="cs-CZ" sz="2700" dirty="0" smtClean="0"/>
            </a:br>
            <a:r>
              <a:rPr lang="cs-CZ" sz="2700" dirty="0" smtClean="0"/>
              <a:t>13. -16. místo </a:t>
            </a:r>
            <a:r>
              <a:rPr lang="cs-CZ" sz="2700" dirty="0" err="1" smtClean="0"/>
              <a:t>Steinhauserová</a:t>
            </a:r>
            <a:r>
              <a:rPr lang="cs-CZ" sz="2700" dirty="0" smtClean="0"/>
              <a:t> Eva</a:t>
            </a:r>
            <a:br>
              <a:rPr lang="cs-CZ" sz="2700" dirty="0" smtClean="0"/>
            </a:br>
            <a:r>
              <a:rPr lang="cs-CZ" sz="2700" dirty="0" smtClean="0"/>
              <a:t>Homolková Eva</a:t>
            </a:r>
            <a:br>
              <a:rPr lang="cs-CZ" sz="2700" dirty="0" smtClean="0"/>
            </a:br>
            <a:endParaRPr lang="cs-CZ" sz="2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5852" y="5072074"/>
            <a:ext cx="6486548" cy="566726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1. Místo Kristýna Veislíková &amp; Ben 2. Místo Miškovská Michaela &amp; 3. místo Suchovská Katarína &amp; „Crash“ 4. místo Křížová Jana 5. – 6. místo Veislíková Kristýna Sojáková Alice 7.-8. místo Veselá Renáta Kotásková Anna 9. – 12. místo Pumprlová Anna Homolková Eva Vargová Veronika 13. -16. místo Steinhauserová Eva Homolková Eva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Místo Kristýna Veislíková &amp; Ben 2. Místo Miškovská Michaela &amp; 3. místo Suchovská Katarína &amp; „Crash“ 4. místo Křížová Jana 5. – 6. místo Veislíková Kristýna Sojáková Alice 7.-8. místo Veselá Renáta Kotásková Anna 9. – 12. místo Pumprlová Anna Homolková Eva Vargová Veronika 13. -16. místo Steinhauserová Eva Homolková Eva </dc:title>
  <dc:creator>Marta</dc:creator>
  <cp:lastModifiedBy>Marta</cp:lastModifiedBy>
  <cp:revision>1</cp:revision>
  <dcterms:created xsi:type="dcterms:W3CDTF">2012-04-28T15:59:54Z</dcterms:created>
  <dcterms:modified xsi:type="dcterms:W3CDTF">2012-04-28T16:09:18Z</dcterms:modified>
</cp:coreProperties>
</file>